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70" r:id="rId4"/>
    <p:sldId id="265" r:id="rId5"/>
    <p:sldId id="267" r:id="rId6"/>
    <p:sldId id="271" r:id="rId7"/>
    <p:sldId id="272" r:id="rId8"/>
    <p:sldId id="268" r:id="rId9"/>
    <p:sldId id="269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52" autoAdjust="0"/>
  </p:normalViewPr>
  <p:slideViewPr>
    <p:cSldViewPr>
      <p:cViewPr>
        <p:scale>
          <a:sx n="73" d="100"/>
          <a:sy n="73" d="100"/>
        </p:scale>
        <p:origin x="-130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9C67-8127-4C13-98AF-9457375FE7D7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E2A6A-3CA8-4F58-B1BB-B77433B73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73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3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8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21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7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84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85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0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8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9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9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D8EA-EB18-4C04-A2FC-6A512DE3F932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D95C-EFC9-4277-AB52-4DF5F16A1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22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9752" y="38820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92D050"/>
                </a:solidFill>
              </a:rPr>
              <a:t>BALISAGE DES SENTIERS DE LA STIG</a:t>
            </a:r>
            <a:endParaRPr lang="fr-FR" sz="5400" dirty="0">
              <a:solidFill>
                <a:srgbClr val="92D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618">
            <a:off x="195241" y="2461860"/>
            <a:ext cx="8666827" cy="376509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6525344"/>
            <a:ext cx="1752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AG STIG 6/03/20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1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5102" y="6301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 EQUIPE  DE  BALISEURS :    Effectif    4   ½</a:t>
            </a:r>
          </a:p>
          <a:p>
            <a:pPr algn="ctr"/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28732"/>
            <a:ext cx="4371950" cy="58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56" y="260648"/>
            <a:ext cx="5769100" cy="64807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1/2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721336" y="1124744"/>
            <a:ext cx="7096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93498" y="61797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6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101" y="116632"/>
            <a:ext cx="289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SIGNALETIQUE A LA  STIG  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5786438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1876182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SENTIER DE L’ILL bleu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3059668"/>
            <a:ext cx="2102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RH(E) IN PFAD rouge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101" y="5723964"/>
            <a:ext cx="318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ILLGRAFF               anneau rouge</a:t>
            </a:r>
          </a:p>
          <a:p>
            <a:r>
              <a:rPr lang="fr-FR" dirty="0" smtClean="0"/>
              <a:t>2 RIVES                   anneau bleu</a:t>
            </a:r>
          </a:p>
          <a:p>
            <a:r>
              <a:rPr lang="fr-FR" dirty="0" smtClean="0"/>
              <a:t>PECHEURS             anneau jaune</a:t>
            </a:r>
          </a:p>
          <a:p>
            <a:r>
              <a:rPr lang="fr-FR" dirty="0" smtClean="0"/>
              <a:t>LISIERES RHEINGARTEN a. jaune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 flipH="1">
            <a:off x="1443620" y="584684"/>
            <a:ext cx="222222" cy="648072"/>
          </a:xfrm>
          <a:prstGeom prst="downArrow">
            <a:avLst>
              <a:gd name="adj1" fmla="val 50000"/>
              <a:gd name="adj2" fmla="val 52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642051" y="2060848"/>
            <a:ext cx="56179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flipV="1">
            <a:off x="2642050" y="3236684"/>
            <a:ext cx="561797" cy="69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>
            <a:off x="3126124" y="586692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7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225914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NOS TRAVAUX </a:t>
            </a:r>
            <a:r>
              <a:rPr lang="fr-FR" sz="3200" b="1" dirty="0" smtClean="0"/>
              <a:t>en</a:t>
            </a:r>
            <a:r>
              <a:rPr lang="fr-FR" sz="3200" b="1" dirty="0" smtClean="0"/>
              <a:t> </a:t>
            </a:r>
            <a:r>
              <a:rPr lang="fr-FR" sz="3200" b="1" dirty="0" smtClean="0"/>
              <a:t>2019 de mars à novembre 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84317" y="817343"/>
            <a:ext cx="875968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_ </a:t>
            </a:r>
            <a:r>
              <a:rPr lang="fr-FR" sz="4000" dirty="0" smtClean="0"/>
              <a:t>élaguer:</a:t>
            </a:r>
          </a:p>
          <a:p>
            <a:r>
              <a:rPr lang="fr-FR" dirty="0" smtClean="0"/>
              <a:t>    Thierry KLAEYLE à </a:t>
            </a:r>
          </a:p>
          <a:p>
            <a:r>
              <a:rPr lang="fr-FR" dirty="0" smtClean="0"/>
              <a:t>Ostwald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_  laver les panneaux , clouer, arracher, coller les adhésifs , </a:t>
            </a:r>
            <a:r>
              <a:rPr lang="fr-FR" dirty="0" err="1" smtClean="0"/>
              <a:t>etc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39" y="4431977"/>
            <a:ext cx="2772309" cy="20792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60019"/>
            <a:ext cx="3290988" cy="44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2" y="929815"/>
            <a:ext cx="3451016" cy="25882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54" y="908720"/>
            <a:ext cx="3576397" cy="26822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53292"/>
            <a:ext cx="3519797" cy="26398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33" y="4117767"/>
            <a:ext cx="3347864" cy="2510898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4079540" y="17652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rot="3257551">
            <a:off x="4378534" y="3358646"/>
            <a:ext cx="501242" cy="951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4183344" y="5396094"/>
            <a:ext cx="978408" cy="459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8" y="294714"/>
            <a:ext cx="8399031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" y="476672"/>
            <a:ext cx="5076056" cy="4086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18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APPLAUDISSEZ   !!!!!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77" y="737321"/>
            <a:ext cx="4590509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71691"/>
            <a:ext cx="92525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_ </a:t>
            </a:r>
            <a:r>
              <a:rPr lang="fr-FR" b="1" dirty="0" smtClean="0"/>
              <a:t>REPERAGE</a:t>
            </a:r>
            <a:r>
              <a:rPr lang="fr-FR" dirty="0" smtClean="0"/>
              <a:t>  Janvier 2020 des emplacements des poteaux disparus :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. </a:t>
            </a:r>
            <a:r>
              <a:rPr lang="fr-FR" dirty="0" err="1" smtClean="0"/>
              <a:t>Eschau</a:t>
            </a:r>
            <a:r>
              <a:rPr lang="fr-FR" dirty="0" smtClean="0"/>
              <a:t> : angle rue du couvent/1ere DB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. </a:t>
            </a:r>
            <a:r>
              <a:rPr lang="fr-FR" dirty="0" err="1" smtClean="0"/>
              <a:t>Eschau</a:t>
            </a:r>
            <a:r>
              <a:rPr lang="fr-FR" dirty="0" smtClean="0"/>
              <a:t> : écluse 82  PC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. </a:t>
            </a:r>
            <a:r>
              <a:rPr lang="fr-FR" dirty="0" err="1" smtClean="0"/>
              <a:t>Eschau</a:t>
            </a:r>
            <a:r>
              <a:rPr lang="fr-FR" dirty="0" smtClean="0"/>
              <a:t> : étang </a:t>
            </a:r>
            <a:r>
              <a:rPr lang="fr-FR" dirty="0" err="1" smtClean="0"/>
              <a:t>Augraben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. I/G:  pont </a:t>
            </a:r>
            <a:r>
              <a:rPr lang="fr-FR" dirty="0" smtClean="0"/>
              <a:t>rue </a:t>
            </a:r>
            <a:r>
              <a:rPr lang="fr-FR" dirty="0" smtClean="0"/>
              <a:t>des </a:t>
            </a:r>
            <a:r>
              <a:rPr lang="fr-FR" dirty="0" smtClean="0"/>
              <a:t>Vignes/Parc Innovation  </a:t>
            </a:r>
            <a:r>
              <a:rPr lang="fr-FR" dirty="0" smtClean="0"/>
              <a:t>PC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. I/G:  </a:t>
            </a:r>
            <a:r>
              <a:rPr lang="fr-FR" dirty="0" err="1" smtClean="0"/>
              <a:t>Lixenbuhl</a:t>
            </a:r>
            <a:r>
              <a:rPr lang="fr-FR" dirty="0" smtClean="0"/>
              <a:t>   </a:t>
            </a:r>
            <a:r>
              <a:rPr lang="fr-FR" dirty="0" smtClean="0"/>
              <a:t>PC</a:t>
            </a:r>
          </a:p>
          <a:p>
            <a:r>
              <a:rPr lang="fr-FR" dirty="0" smtClean="0"/>
              <a:t>        sous</a:t>
            </a:r>
            <a:r>
              <a:rPr lang="fr-FR" dirty="0"/>
              <a:t>	</a:t>
            </a:r>
            <a:r>
              <a:rPr lang="fr-FR" dirty="0" smtClean="0"/>
              <a:t>Pont Tram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262" y="5805264"/>
            <a:ext cx="6377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_</a:t>
            </a:r>
            <a:r>
              <a:rPr lang="fr-FR" b="1" dirty="0" smtClean="0"/>
              <a:t>MISE EN PLACE </a:t>
            </a:r>
            <a:r>
              <a:rPr lang="fr-FR" dirty="0" smtClean="0"/>
              <a:t>des nouveaux poteaux et leurs signalétiques :</a:t>
            </a:r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i="1" dirty="0" smtClean="0"/>
              <a:t>au plus tôt </a:t>
            </a:r>
            <a:r>
              <a:rPr lang="fr-FR" dirty="0" smtClean="0"/>
              <a:t>avec le soleil et l’huile de coude …..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55775" y="111289"/>
            <a:ext cx="4054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NOS OBJECTIFS 2020</a:t>
            </a:r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13" y="1052736"/>
            <a:ext cx="2418230" cy="19451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835476"/>
            <a:ext cx="1979712" cy="14847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22442"/>
            <a:ext cx="2418230" cy="18167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45" y="4375453"/>
            <a:ext cx="1826269" cy="14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03565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_ </a:t>
            </a:r>
            <a:r>
              <a:rPr lang="fr-FR" b="1" dirty="0" smtClean="0"/>
              <a:t>DEVELOPPER LA RANDONNEE </a:t>
            </a:r>
            <a:r>
              <a:rPr lang="fr-FR" b="1" dirty="0" smtClean="0"/>
              <a:t>DE  </a:t>
            </a:r>
            <a:r>
              <a:rPr lang="fr-FR" b="1" dirty="0" smtClean="0"/>
              <a:t>PLAINE    A   ET   AUTOUR     D’ ILLKIRCH  (enfants…..)</a:t>
            </a:r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/>
          </a:p>
          <a:p>
            <a:r>
              <a:rPr lang="fr-FR" dirty="0" smtClean="0"/>
              <a:t>_	 LIVRET  DESCRIPTIF  «  SENTIERS  de  RANDONNEE »</a:t>
            </a:r>
          </a:p>
          <a:p>
            <a:r>
              <a:rPr lang="fr-FR" dirty="0" smtClean="0"/>
              <a:t>	  en </a:t>
            </a:r>
            <a:r>
              <a:rPr lang="fr-FR" dirty="0" smtClean="0"/>
              <a:t>dépôt       </a:t>
            </a:r>
            <a:r>
              <a:rPr lang="fr-FR" dirty="0" smtClean="0"/>
              <a:t>(Accueil Mairie</a:t>
            </a:r>
            <a:r>
              <a:rPr lang="fr-FR" b="1" dirty="0" smtClean="0"/>
              <a:t>s</a:t>
            </a:r>
            <a:r>
              <a:rPr lang="fr-FR" dirty="0" smtClean="0"/>
              <a:t>, Médiathèque,</a:t>
            </a:r>
          </a:p>
          <a:p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 err="1" smtClean="0"/>
              <a:t>Illiade</a:t>
            </a:r>
            <a:r>
              <a:rPr lang="fr-FR" dirty="0" smtClean="0"/>
              <a:t>, Villa, Siege Club Vosgien, Chefs de course,  </a:t>
            </a:r>
            <a:r>
              <a:rPr lang="fr-FR" dirty="0" err="1" smtClean="0"/>
              <a:t>Resp</a:t>
            </a:r>
            <a:r>
              <a:rPr lang="fr-FR" dirty="0" smtClean="0"/>
              <a:t>  MN….)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_                 </a:t>
            </a:r>
            <a:r>
              <a:rPr lang="fr-FR" dirty="0" smtClean="0"/>
              <a:t>ARTICLE DANS MENSUEL MUNICIPAL   </a:t>
            </a:r>
            <a:r>
              <a:rPr lang="fr-FR" i="1" smtClean="0"/>
              <a:t>INFOGRAFF   </a:t>
            </a:r>
            <a:r>
              <a:rPr lang="fr-FR" smtClean="0"/>
              <a:t>en </a:t>
            </a:r>
            <a:r>
              <a:rPr lang="fr-FR" dirty="0" smtClean="0"/>
              <a:t>Avril </a:t>
            </a:r>
            <a:r>
              <a:rPr lang="fr-FR" smtClean="0"/>
              <a:t>ou Mai.</a:t>
            </a:r>
            <a:endParaRPr lang="fr-FR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r>
              <a:rPr lang="fr-FR" i="1" dirty="0" smtClean="0"/>
              <a:t>		</a:t>
            </a:r>
            <a:r>
              <a:rPr lang="fr-FR" sz="2400" b="1" i="1" dirty="0" smtClean="0">
                <a:solidFill>
                  <a:srgbClr val="92D050"/>
                </a:solidFill>
              </a:rPr>
              <a:t>DIAPORAMA   DE   PRESENTATION DU LIVRET</a:t>
            </a:r>
            <a:endParaRPr lang="fr-FR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156</Words>
  <Application>Microsoft Office PowerPoint</Application>
  <PresentationFormat>Affichage à l'écran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6 SENTIERS</dc:title>
  <dc:creator>gilles CHOGNARD</dc:creator>
  <cp:lastModifiedBy>gilles CHOGNARD</cp:lastModifiedBy>
  <cp:revision>68</cp:revision>
  <cp:lastPrinted>2019-02-08T21:06:10Z</cp:lastPrinted>
  <dcterms:created xsi:type="dcterms:W3CDTF">2019-02-08T20:04:48Z</dcterms:created>
  <dcterms:modified xsi:type="dcterms:W3CDTF">2020-02-21T17:47:14Z</dcterms:modified>
</cp:coreProperties>
</file>