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87" r:id="rId3"/>
    <p:sldId id="280" r:id="rId4"/>
    <p:sldId id="281" r:id="rId5"/>
    <p:sldId id="282" r:id="rId6"/>
    <p:sldId id="265" r:id="rId7"/>
    <p:sldId id="279" r:id="rId8"/>
    <p:sldId id="288" r:id="rId9"/>
    <p:sldId id="289" r:id="rId10"/>
    <p:sldId id="278" r:id="rId11"/>
    <p:sldId id="28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480" autoAdjust="0"/>
    <p:restoredTop sz="86077" autoAdjust="0"/>
  </p:normalViewPr>
  <p:slideViewPr>
    <p:cSldViewPr>
      <p:cViewPr varScale="1">
        <p:scale>
          <a:sx n="88" d="100"/>
          <a:sy n="88" d="100"/>
        </p:scale>
        <p:origin x="-20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9C67-8127-4C13-98AF-9457375FE7D7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E2A6A-3CA8-4F58-B1BB-B77433B730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3573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7333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392374">
            <a:off x="457200" y="1600203"/>
            <a:ext cx="8229600" cy="4525963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5438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6321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0477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584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2185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870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187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279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2402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399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D8EA-EB18-4C04-A2FC-6A512DE3F93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8422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i="1" dirty="0" smtClean="0">
                <a:solidFill>
                  <a:srgbClr val="92D050"/>
                </a:solidFill>
              </a:rPr>
              <a:t>BALISAGE des SENTIERS du C.V</a:t>
            </a:r>
            <a:r>
              <a:rPr lang="fr-FR" sz="5400" dirty="0" smtClean="0">
                <a:solidFill>
                  <a:srgbClr val="92D050"/>
                </a:solidFill>
              </a:rPr>
              <a:t>. </a:t>
            </a:r>
            <a:endParaRPr lang="fr-FR" sz="5400" dirty="0">
              <a:solidFill>
                <a:srgbClr val="92D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63813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 </a:t>
            </a:r>
            <a:r>
              <a:rPr lang="fr-FR" smtClean="0"/>
              <a:t>STIG  31/03/2023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C:\Users\Gilles\Documents\TRANSFERTENVYDOCUMENTS\STIG\AG2020\A GARDER AG STIG 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3" y="2276872"/>
            <a:ext cx="2571751" cy="2714625"/>
          </a:xfrm>
          <a:prstGeom prst="rect">
            <a:avLst/>
          </a:prstGeom>
          <a:noFill/>
        </p:spPr>
      </p:pic>
      <p:pic>
        <p:nvPicPr>
          <p:cNvPr id="1027" name="Picture 3" descr="C:\Users\Gilles\Documents\TRANSFERTENVYDOCUMENTS\STIG\AG2020\A GARDER POUR AG STIG 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49" y="1052736"/>
            <a:ext cx="5757739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01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50"/>
            <a:ext cx="8229600" cy="634082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PROGRAMME 2022          PROGRAMME 2023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507342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Mettre photos dans « </a:t>
            </a:r>
            <a:r>
              <a:rPr lang="fr-FR" sz="2400" dirty="0" err="1" smtClean="0"/>
              <a:t>Outdooractive</a:t>
            </a:r>
            <a:r>
              <a:rPr lang="fr-FR" sz="2400" dirty="0" smtClean="0"/>
              <a:t> »            </a:t>
            </a:r>
            <a:r>
              <a:rPr lang="fr-FR" sz="2400" dirty="0" smtClean="0">
                <a:solidFill>
                  <a:srgbClr val="FF0000"/>
                </a:solidFill>
              </a:rPr>
              <a:t>NF</a:t>
            </a:r>
          </a:p>
          <a:p>
            <a:r>
              <a:rPr lang="fr-FR" sz="2400" dirty="0" smtClean="0"/>
              <a:t>Recenser tous les panneaux de circuit et de lieu-dit    </a:t>
            </a:r>
            <a:r>
              <a:rPr lang="fr-FR" sz="2400" dirty="0" smtClean="0">
                <a:solidFill>
                  <a:srgbClr val="FF0000"/>
                </a:solidFill>
              </a:rPr>
              <a:t>NF </a:t>
            </a:r>
            <a:r>
              <a:rPr lang="fr-FR" sz="2400" dirty="0" smtClean="0"/>
              <a:t>          </a:t>
            </a:r>
          </a:p>
          <a:p>
            <a:r>
              <a:rPr lang="fr-FR" sz="2400" dirty="0" smtClean="0"/>
              <a:t>Formation JP </a:t>
            </a:r>
            <a:r>
              <a:rPr lang="fr-FR" sz="2400" dirty="0" err="1" smtClean="0"/>
              <a:t>Rahm</a:t>
            </a:r>
            <a:r>
              <a:rPr lang="fr-FR" sz="2400" dirty="0" smtClean="0"/>
              <a:t>            </a:t>
            </a:r>
            <a:r>
              <a:rPr lang="fr-FR" sz="2400" dirty="0" smtClean="0">
                <a:solidFill>
                  <a:srgbClr val="00B050"/>
                </a:solidFill>
              </a:rPr>
              <a:t>F</a:t>
            </a:r>
          </a:p>
          <a:p>
            <a:endParaRPr lang="fr-FR" sz="2400" dirty="0" smtClean="0">
              <a:solidFill>
                <a:srgbClr val="00B050"/>
              </a:solidFill>
            </a:endParaRPr>
          </a:p>
          <a:p>
            <a:r>
              <a:rPr lang="fr-FR" sz="2400" dirty="0" smtClean="0"/>
              <a:t>Entretien 6 sentiers     </a:t>
            </a:r>
            <a:r>
              <a:rPr lang="fr-FR" sz="2400" dirty="0" smtClean="0">
                <a:solidFill>
                  <a:srgbClr val="00B050"/>
                </a:solidFill>
              </a:rPr>
              <a:t>F 80%</a:t>
            </a:r>
          </a:p>
          <a:p>
            <a:pPr>
              <a:buNone/>
            </a:pPr>
            <a:r>
              <a:rPr lang="fr-FR" sz="2400" dirty="0" smtClean="0"/>
              <a:t>     -------------------------------------</a:t>
            </a:r>
          </a:p>
          <a:p>
            <a:r>
              <a:rPr lang="fr-FR" sz="2400" dirty="0" smtClean="0"/>
              <a:t>Balisage des 4 nouveaux sentiers en Mai+</a:t>
            </a:r>
            <a:r>
              <a:rPr lang="fr-FR" sz="2400" dirty="0" err="1" smtClean="0"/>
              <a:t>Oct</a:t>
            </a:r>
            <a:r>
              <a:rPr lang="fr-FR" sz="2400" dirty="0" smtClean="0"/>
              <a:t>+</a:t>
            </a:r>
            <a:r>
              <a:rPr lang="fr-FR" sz="2400" dirty="0" err="1" smtClean="0"/>
              <a:t>Nov</a:t>
            </a:r>
            <a:r>
              <a:rPr lang="fr-FR" sz="2400" dirty="0" smtClean="0"/>
              <a:t>+</a:t>
            </a:r>
            <a:r>
              <a:rPr lang="fr-FR" sz="2400" dirty="0" err="1" smtClean="0"/>
              <a:t>Dec</a:t>
            </a:r>
            <a:r>
              <a:rPr lang="fr-FR" sz="2400" dirty="0" smtClean="0"/>
              <a:t>      </a:t>
            </a:r>
            <a:r>
              <a:rPr lang="fr-FR" sz="2400" dirty="0" smtClean="0">
                <a:solidFill>
                  <a:srgbClr val="00B050"/>
                </a:solidFill>
              </a:rPr>
              <a:t>F 98%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316288" cy="507342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&gt;&gt;&gt;&gt;  report</a:t>
            </a:r>
          </a:p>
          <a:p>
            <a:endParaRPr lang="fr-FR" sz="2400" dirty="0" smtClean="0"/>
          </a:p>
          <a:p>
            <a:r>
              <a:rPr lang="fr-FR" sz="2400" dirty="0" smtClean="0"/>
              <a:t>&gt;&gt;&gt;&gt;  report</a:t>
            </a:r>
          </a:p>
          <a:p>
            <a:pPr>
              <a:buNone/>
            </a:pPr>
            <a:endParaRPr lang="fr-FR" sz="2400" dirty="0" smtClean="0"/>
          </a:p>
          <a:p>
            <a:pPr>
              <a:lnSpc>
                <a:spcPct val="50000"/>
              </a:lnSpc>
            </a:pPr>
            <a:r>
              <a:rPr lang="fr-FR" sz="2400" dirty="0" smtClean="0"/>
              <a:t>Formation B </a:t>
            </a:r>
            <a:r>
              <a:rPr lang="fr-FR" sz="2400" dirty="0" err="1" smtClean="0"/>
              <a:t>Voelcker</a:t>
            </a:r>
            <a:endParaRPr lang="fr-FR" sz="2400" dirty="0" smtClean="0"/>
          </a:p>
          <a:p>
            <a:pPr>
              <a:lnSpc>
                <a:spcPct val="50000"/>
              </a:lnSpc>
            </a:pPr>
            <a:endParaRPr lang="fr-FR" sz="2400" dirty="0" smtClean="0"/>
          </a:p>
          <a:p>
            <a:pPr>
              <a:lnSpc>
                <a:spcPct val="50000"/>
              </a:lnSpc>
            </a:pPr>
            <a:endParaRPr lang="fr-FR" sz="2400" dirty="0" smtClean="0"/>
          </a:p>
          <a:p>
            <a:pPr>
              <a:lnSpc>
                <a:spcPct val="50000"/>
              </a:lnSpc>
            </a:pPr>
            <a:endParaRPr lang="fr-FR" sz="2400" dirty="0" smtClean="0"/>
          </a:p>
          <a:p>
            <a:pPr>
              <a:lnSpc>
                <a:spcPct val="50000"/>
              </a:lnSpc>
            </a:pPr>
            <a:endParaRPr lang="fr-FR" sz="2400" dirty="0" smtClean="0"/>
          </a:p>
          <a:p>
            <a:pPr>
              <a:lnSpc>
                <a:spcPct val="50000"/>
              </a:lnSpc>
            </a:pPr>
            <a:r>
              <a:rPr lang="fr-FR" sz="2400" dirty="0" smtClean="0"/>
              <a:t>Entretien courant 10 sentiers</a:t>
            </a:r>
          </a:p>
          <a:p>
            <a:pPr>
              <a:lnSpc>
                <a:spcPct val="50000"/>
              </a:lnSpc>
            </a:pPr>
            <a:endParaRPr lang="fr-FR" sz="2400" dirty="0" smtClean="0"/>
          </a:p>
          <a:p>
            <a:pPr>
              <a:lnSpc>
                <a:spcPct val="50000"/>
              </a:lnSpc>
            </a:pPr>
            <a:endParaRPr lang="fr-FR" sz="24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Organigramme : Décision 5"/>
          <p:cNvSpPr/>
          <p:nvPr/>
        </p:nvSpPr>
        <p:spPr>
          <a:xfrm>
            <a:off x="4572000" y="548682"/>
            <a:ext cx="45719" cy="4571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Décision 6"/>
          <p:cNvSpPr/>
          <p:nvPr/>
        </p:nvSpPr>
        <p:spPr>
          <a:xfrm>
            <a:off x="4139952" y="404664"/>
            <a:ext cx="698376" cy="39662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764705"/>
            <a:ext cx="7520419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		</a:t>
            </a:r>
            <a:r>
              <a:rPr lang="fr-FR" sz="2800" b="1" dirty="0" smtClean="0"/>
              <a:t>MERCI      A     VOUS  </a:t>
            </a:r>
          </a:p>
          <a:p>
            <a:endParaRPr lang="fr-FR" sz="2800" b="1" dirty="0" smtClean="0"/>
          </a:p>
          <a:p>
            <a:r>
              <a:rPr lang="fr-FR" dirty="0" smtClean="0"/>
              <a:t>X </a:t>
            </a:r>
            <a:r>
              <a:rPr lang="fr-FR" sz="2800" b="1" dirty="0" smtClean="0"/>
              <a:t>  </a:t>
            </a:r>
            <a:r>
              <a:rPr lang="fr-FR" sz="2800" dirty="0" smtClean="0"/>
              <a:t> </a:t>
            </a:r>
            <a:r>
              <a:rPr lang="fr-FR" dirty="0" smtClean="0"/>
              <a:t>BALISEURS</a:t>
            </a:r>
            <a:r>
              <a:rPr lang="fr-FR" b="1" dirty="0" smtClean="0"/>
              <a:t>   </a:t>
            </a:r>
            <a:r>
              <a:rPr lang="fr-FR" u="sng" dirty="0" smtClean="0"/>
              <a:t>BENEVOLES</a:t>
            </a:r>
          </a:p>
          <a:p>
            <a:endParaRPr lang="fr-FR" dirty="0" smtClean="0"/>
          </a:p>
          <a:p>
            <a:r>
              <a:rPr lang="fr-FR" dirty="0" smtClean="0"/>
              <a:t>X      RESPONSABLES   DU CLUB VOSGIEN :    …….</a:t>
            </a:r>
          </a:p>
          <a:p>
            <a:endParaRPr lang="fr-FR" dirty="0" smtClean="0"/>
          </a:p>
          <a:p>
            <a:r>
              <a:rPr lang="fr-FR" dirty="0" smtClean="0"/>
              <a:t>X      SERVICE TECHNIQUE  DE  LA  COMMUNE   D’  ILLKIRCH-GRAFFENSTADEN</a:t>
            </a:r>
          </a:p>
          <a:p>
            <a:endParaRPr lang="fr-FR" dirty="0" smtClean="0"/>
          </a:p>
          <a:p>
            <a:r>
              <a:rPr lang="fr-FR" dirty="0" smtClean="0"/>
              <a:t>X      SERVICE TECHNIQUE  DE  LA  COMMUNE   DE   NORDHOUSE</a:t>
            </a:r>
          </a:p>
          <a:p>
            <a:endParaRPr lang="fr-FR" dirty="0" smtClean="0"/>
          </a:p>
          <a:p>
            <a:r>
              <a:rPr lang="fr-FR" dirty="0" smtClean="0"/>
              <a:t>X      REPRESENTANT   ONF  SECTEUR     ERSTEIN </a:t>
            </a:r>
          </a:p>
          <a:p>
            <a:endParaRPr lang="fr-FR" dirty="0" smtClean="0"/>
          </a:p>
          <a:p>
            <a:r>
              <a:rPr lang="fr-FR" dirty="0" smtClean="0"/>
              <a:t>X      JOSE « DUNK »  REYMANN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lles\Documents\TRANSFERTENVYDOCUMENTS\STIG\AG2022\Nouvelle affiche baliseurs bis rédu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"/>
            <a:ext cx="5184576" cy="69127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9512" y="980728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LES 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5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MOUSQUETAIRES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lles\Documents\TRANSFERTENVYDOCUMENTS\STIG\Balisage\Reperage Avril Mai 2022\IMG_4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1036344" y="151283"/>
            <a:ext cx="3328354" cy="3025793"/>
          </a:xfrm>
          <a:prstGeom prst="rect">
            <a:avLst/>
          </a:prstGeom>
          <a:noFill/>
        </p:spPr>
      </p:pic>
      <p:pic>
        <p:nvPicPr>
          <p:cNvPr id="1027" name="Picture 3" descr="C:\Users\Gilles\Documents\TRANSFERTENVYDOCUMENTS\STIG\Balisage\IMG_4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834" y="620689"/>
            <a:ext cx="3790121" cy="2880320"/>
          </a:xfrm>
          <a:prstGeom prst="rect">
            <a:avLst/>
          </a:prstGeom>
          <a:noFill/>
        </p:spPr>
      </p:pic>
      <p:pic>
        <p:nvPicPr>
          <p:cNvPr id="1028" name="Picture 4" descr="C:\Users\Gilles\Documents\TRANSFERTENVYDOCUMENTS\STIG\Balisage\Balisage 2022 NordhouseNSHindisheimLimmersheim\IMG_5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95960" y="3776479"/>
            <a:ext cx="3355899" cy="2516924"/>
          </a:xfrm>
          <a:prstGeom prst="rect">
            <a:avLst/>
          </a:prstGeom>
          <a:noFill/>
        </p:spPr>
      </p:pic>
      <p:pic>
        <p:nvPicPr>
          <p:cNvPr id="1029" name="Picture 5" descr="C:\Users\Gilles\Documents\TRANSFERTENVYDOCUMENTS\STIG\Balisage\Balisage 2022 NordhouseNSHindisheimLimmersheim\IMG_5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645025"/>
            <a:ext cx="3960440" cy="297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illes\Documents\TRANSFERTENVYDOCUMENTS\STIG\Balisage\Balisage 2022 NordhouseNSHindisheimLimmersheim\IMG_5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3552395" cy="2664296"/>
          </a:xfrm>
          <a:prstGeom prst="rect">
            <a:avLst/>
          </a:prstGeom>
          <a:noFill/>
        </p:spPr>
      </p:pic>
      <p:pic>
        <p:nvPicPr>
          <p:cNvPr id="2051" name="Picture 3" descr="C:\Users\Gilles\Documents\TRANSFERTENVYDOCUMENTS\STIG\Balisage\Balisage 2022 NordhouseNSHindisheimLimmersheim\IMG_5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3807520" cy="2855640"/>
          </a:xfrm>
          <a:prstGeom prst="rect">
            <a:avLst/>
          </a:prstGeom>
          <a:noFill/>
        </p:spPr>
      </p:pic>
      <p:pic>
        <p:nvPicPr>
          <p:cNvPr id="2053" name="Picture 5" descr="C:\Users\Gilles\Documents\TRANSFERTENVYDOCUMENTS\STIG\Balisage\RecohorsStig\IMG_4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3679957" cy="2759968"/>
          </a:xfrm>
          <a:prstGeom prst="rect">
            <a:avLst/>
          </a:prstGeom>
          <a:noFill/>
        </p:spPr>
      </p:pic>
      <p:pic>
        <p:nvPicPr>
          <p:cNvPr id="2054" name="Picture 6" descr="C:\Users\Gilles\Documents\TRANSFERTENVYDOCUMENTS\STIG\Balisage\RecohorsStig\IMG_4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90450" y="3588802"/>
            <a:ext cx="3643823" cy="2732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illes\Documents\TRANSFERTENVYDOCUMENTS\STIG\Balisage\RecohorsStig\IMG_4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27636" y="2588484"/>
            <a:ext cx="4221088" cy="3165816"/>
          </a:xfrm>
          <a:prstGeom prst="rect">
            <a:avLst/>
          </a:prstGeom>
          <a:noFill/>
        </p:spPr>
      </p:pic>
      <p:pic>
        <p:nvPicPr>
          <p:cNvPr id="3077" name="Picture 5" descr="C:\Users\Gilles\Documents\TRANSFERTENVYDOCUMENTS\STIG\Balisage\RecohorsStig\IMG_4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360" y="188640"/>
            <a:ext cx="576064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1484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SIGNALETIQUE DU CLUB VOSGIEN A LA STIG</a:t>
            </a:r>
          </a:p>
          <a:p>
            <a:pPr algn="ctr"/>
            <a:r>
              <a:rPr lang="fr-FR" sz="2400" b="1" dirty="0" smtClean="0"/>
              <a:t>AU  01/01/2022</a:t>
            </a:r>
          </a:p>
          <a:p>
            <a:pPr algn="ctr"/>
            <a:endParaRPr lang="fr-FR" sz="2400" b="1" dirty="0" smtClean="0"/>
          </a:p>
          <a:p>
            <a:pPr algn="ctr"/>
            <a:r>
              <a:rPr lang="fr-FR" b="1" dirty="0" smtClean="0"/>
              <a:t> 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3" y="1916833"/>
            <a:ext cx="2167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SENTIER DE L’ILL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860032" y="2708920"/>
            <a:ext cx="23042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SENTIER  RHEIN PFAD</a:t>
            </a:r>
            <a:endParaRPr lang="fr-FR" b="1" dirty="0"/>
          </a:p>
        </p:txBody>
      </p:sp>
      <p:sp>
        <p:nvSpPr>
          <p:cNvPr id="10" name="Accolade fermante 9"/>
          <p:cNvSpPr/>
          <p:nvPr/>
        </p:nvSpPr>
        <p:spPr>
          <a:xfrm>
            <a:off x="3347864" y="34290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395536" y="335699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BOUCLE NORDHOUSE   N &amp; S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403648" y="48691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BOUCLE HINDISHEIM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67544" y="371703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BOUCLE LIMERSHEIM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467544" y="4077073"/>
            <a:ext cx="230425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CIRCUIT ILLGRAFF </a:t>
            </a:r>
            <a:endParaRPr lang="fr-FR" b="1" dirty="0"/>
          </a:p>
        </p:txBody>
      </p:sp>
      <p:sp>
        <p:nvSpPr>
          <p:cNvPr id="26" name="Rectangle 25"/>
          <p:cNvSpPr/>
          <p:nvPr/>
        </p:nvSpPr>
        <p:spPr>
          <a:xfrm>
            <a:off x="1475656" y="5229200"/>
            <a:ext cx="2340962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CIRCUIT  DES   2 RIVES </a:t>
            </a:r>
            <a:endParaRPr lang="fr-FR" b="1" dirty="0"/>
          </a:p>
        </p:txBody>
      </p:sp>
      <p:sp>
        <p:nvSpPr>
          <p:cNvPr id="27" name="Rectangle 26"/>
          <p:cNvSpPr/>
          <p:nvPr/>
        </p:nvSpPr>
        <p:spPr>
          <a:xfrm>
            <a:off x="4139952" y="6021289"/>
            <a:ext cx="367240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prstClr val="black"/>
                </a:solidFill>
              </a:rPr>
              <a:t>CIRCUIT  DES  PECHEURS    </a:t>
            </a:r>
            <a:endParaRPr lang="fr-FR" b="1" dirty="0" smtClean="0">
              <a:solidFill>
                <a:srgbClr val="FFFF00"/>
              </a:solidFill>
            </a:endParaRPr>
          </a:p>
          <a:p>
            <a:pPr lvl="0"/>
            <a:r>
              <a:rPr lang="fr-FR" b="1" dirty="0" smtClean="0">
                <a:solidFill>
                  <a:prstClr val="black"/>
                </a:solidFill>
              </a:rPr>
              <a:t>LISIERES  du RHEINGARTEN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8" name="Accolade fermante 27"/>
          <p:cNvSpPr/>
          <p:nvPr/>
        </p:nvSpPr>
        <p:spPr>
          <a:xfrm>
            <a:off x="3851920" y="479715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ccolade fermante 28"/>
          <p:cNvSpPr/>
          <p:nvPr/>
        </p:nvSpPr>
        <p:spPr>
          <a:xfrm>
            <a:off x="7884368" y="5805264"/>
            <a:ext cx="20764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LOSANGE BL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844824"/>
            <a:ext cx="1104996" cy="617274"/>
          </a:xfrm>
          <a:prstGeom prst="rect">
            <a:avLst/>
          </a:prstGeom>
        </p:spPr>
      </p:pic>
      <p:pic>
        <p:nvPicPr>
          <p:cNvPr id="31" name="Image 30" descr="TRIANGLE ROU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492896"/>
            <a:ext cx="853514" cy="624894"/>
          </a:xfrm>
          <a:prstGeom prst="rect">
            <a:avLst/>
          </a:prstGeom>
        </p:spPr>
      </p:pic>
      <p:pic>
        <p:nvPicPr>
          <p:cNvPr id="32" name="Image 31" descr="ANNEAU ROU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573016"/>
            <a:ext cx="777307" cy="579170"/>
          </a:xfrm>
          <a:prstGeom prst="rect">
            <a:avLst/>
          </a:prstGeom>
        </p:spPr>
      </p:pic>
      <p:pic>
        <p:nvPicPr>
          <p:cNvPr id="33" name="Image 32" descr="ANNEAU BLE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941168"/>
            <a:ext cx="685859" cy="510584"/>
          </a:xfrm>
          <a:prstGeom prst="rect">
            <a:avLst/>
          </a:prstGeom>
        </p:spPr>
      </p:pic>
      <p:pic>
        <p:nvPicPr>
          <p:cNvPr id="34" name="Image 33" descr="ANNEAU JAU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6021288"/>
            <a:ext cx="739204" cy="518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97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260650"/>
            <a:ext cx="8677472" cy="9541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 PERIMETRE GEOGRAPHIQUE </a:t>
            </a:r>
          </a:p>
          <a:p>
            <a:pPr algn="ctr"/>
            <a:r>
              <a:rPr lang="fr-FR" sz="2800" b="1" dirty="0" smtClean="0"/>
              <a:t>DES  10  SENTIERS DE LA STIG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115616" y="1484786"/>
            <a:ext cx="73448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DISTANCE TOTALE AU 1</a:t>
            </a:r>
            <a:r>
              <a:rPr lang="fr-FR" baseline="30000" dirty="0" smtClean="0"/>
              <a:t>er</a:t>
            </a:r>
            <a:r>
              <a:rPr lang="fr-FR" dirty="0" smtClean="0"/>
              <a:t> JANVIER 2022:                  </a:t>
            </a:r>
            <a:r>
              <a:rPr lang="fr-FR" sz="2400" b="1" dirty="0" smtClean="0"/>
              <a:t>92 </a:t>
            </a:r>
            <a:r>
              <a:rPr lang="fr-FR" sz="2400" b="1" dirty="0" err="1" smtClean="0"/>
              <a:t>kM</a:t>
            </a:r>
            <a:r>
              <a:rPr lang="fr-FR" dirty="0" smtClean="0"/>
              <a:t>	                          SOIT LA </a:t>
            </a:r>
            <a:r>
              <a:rPr lang="fr-FR" b="1" i="1" dirty="0" smtClean="0"/>
              <a:t>DISTANCE D’ILLKIRCH    A  </a:t>
            </a:r>
          </a:p>
          <a:p>
            <a:r>
              <a:rPr lang="fr-FR" dirty="0" smtClean="0"/>
              <a:t>		MULHOUSE ILE NAPOLEON</a:t>
            </a:r>
          </a:p>
          <a:p>
            <a:r>
              <a:rPr lang="fr-FR" dirty="0" smtClean="0"/>
              <a:t>		KARLSRUHE   (D)</a:t>
            </a:r>
          </a:p>
          <a:p>
            <a:r>
              <a:rPr lang="fr-FR" dirty="0" smtClean="0"/>
              <a:t>		LUNEVILLE</a:t>
            </a:r>
          </a:p>
          <a:p>
            <a:r>
              <a:rPr lang="fr-FR" dirty="0" smtClean="0"/>
              <a:t>		VILLINGEN  (D)</a:t>
            </a:r>
          </a:p>
          <a:p>
            <a:endParaRPr lang="fr-FR" dirty="0" smtClean="0"/>
          </a:p>
          <a:p>
            <a:r>
              <a:rPr lang="fr-FR" dirty="0" smtClean="0"/>
              <a:t>COMMUNES PARCOURUES:     </a:t>
            </a:r>
            <a:r>
              <a:rPr lang="fr-FR" i="1" dirty="0" smtClean="0"/>
              <a:t>du Nord vers le Sud</a:t>
            </a:r>
          </a:p>
          <a:p>
            <a:r>
              <a:rPr lang="fr-FR" dirty="0" smtClean="0"/>
              <a:t>		OSTWALD</a:t>
            </a:r>
          </a:p>
          <a:p>
            <a:r>
              <a:rPr lang="fr-FR" dirty="0" smtClean="0"/>
              <a:t>		GEISPOLSHEIM</a:t>
            </a:r>
          </a:p>
          <a:p>
            <a:r>
              <a:rPr lang="fr-FR" dirty="0" smtClean="0"/>
              <a:t>		ILLKIRCH-GRAFFENSTADEN          </a:t>
            </a:r>
            <a:r>
              <a:rPr lang="fr-FR" b="1" dirty="0" smtClean="0"/>
              <a:t>62 Km</a:t>
            </a:r>
          </a:p>
          <a:p>
            <a:r>
              <a:rPr lang="fr-FR" dirty="0" smtClean="0"/>
              <a:t>		ESCHAU</a:t>
            </a:r>
          </a:p>
          <a:p>
            <a:r>
              <a:rPr lang="fr-FR" dirty="0" smtClean="0"/>
              <a:t>		FEGERSHEIM</a:t>
            </a:r>
          </a:p>
          <a:p>
            <a:r>
              <a:rPr lang="fr-FR" dirty="0" smtClean="0"/>
              <a:t>		HIPSHEIM</a:t>
            </a:r>
          </a:p>
          <a:p>
            <a:r>
              <a:rPr lang="fr-FR" dirty="0" smtClean="0"/>
              <a:t>		</a:t>
            </a:r>
            <a:r>
              <a:rPr lang="fr-FR" i="1" dirty="0" smtClean="0"/>
              <a:t>NORDHOUSE</a:t>
            </a:r>
          </a:p>
          <a:p>
            <a:r>
              <a:rPr lang="fr-FR" i="1" dirty="0" smtClean="0"/>
              <a:t>		ERSTEIN</a:t>
            </a:r>
          </a:p>
          <a:p>
            <a:r>
              <a:rPr lang="fr-FR" i="1" dirty="0" smtClean="0"/>
              <a:t>		HINDISHEIM</a:t>
            </a:r>
          </a:p>
          <a:p>
            <a:r>
              <a:rPr lang="fr-FR" i="1" dirty="0" smtClean="0"/>
              <a:t>		LIMERSHEIM</a:t>
            </a:r>
          </a:p>
          <a:p>
            <a:r>
              <a:rPr lang="fr-FR" dirty="0" smtClean="0"/>
              <a:t>		</a:t>
            </a:r>
            <a:endParaRPr lang="fr-FR" dirty="0"/>
          </a:p>
        </p:txBody>
      </p:sp>
      <p:sp>
        <p:nvSpPr>
          <p:cNvPr id="6" name="Accolade fermante 5"/>
          <p:cNvSpPr/>
          <p:nvPr/>
        </p:nvSpPr>
        <p:spPr>
          <a:xfrm>
            <a:off x="5868144" y="5445224"/>
            <a:ext cx="2088232" cy="1130424"/>
          </a:xfrm>
          <a:prstGeom prst="rightBrace">
            <a:avLst>
              <a:gd name="adj1" fmla="val 8333"/>
              <a:gd name="adj2" fmla="val 424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30Km</a:t>
            </a:r>
            <a:endParaRPr lang="fr-FR" b="1" dirty="0"/>
          </a:p>
        </p:txBody>
      </p:sp>
      <p:sp>
        <p:nvSpPr>
          <p:cNvPr id="8" name="Accolade fermante 7"/>
          <p:cNvSpPr/>
          <p:nvPr/>
        </p:nvSpPr>
        <p:spPr>
          <a:xfrm>
            <a:off x="6588224" y="3933056"/>
            <a:ext cx="792088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/>
          <p:cNvSpPr/>
          <p:nvPr/>
        </p:nvSpPr>
        <p:spPr>
          <a:xfrm>
            <a:off x="5724130" y="4437113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lles\Documents\TRANSFERTENVYDOCUMENTS\STIG\Balisage + Photos\Carte des 6 sentiers de Michel\6 SENTIERS 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9837"/>
            <a:ext cx="4794731" cy="679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1124744"/>
            <a:ext cx="5813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Nouveaux Sentiers de </a:t>
            </a:r>
            <a:r>
              <a:rPr lang="fr-FR" dirty="0" err="1" smtClean="0"/>
              <a:t>Nordhouse</a:t>
            </a:r>
            <a:r>
              <a:rPr lang="fr-FR" dirty="0" smtClean="0"/>
              <a:t>  </a:t>
            </a:r>
            <a:r>
              <a:rPr lang="fr-FR" dirty="0" err="1" smtClean="0"/>
              <a:t>Hindisheim</a:t>
            </a:r>
            <a:r>
              <a:rPr lang="fr-FR" dirty="0" smtClean="0"/>
              <a:t> et </a:t>
            </a:r>
            <a:r>
              <a:rPr lang="fr-FR" dirty="0" err="1" smtClean="0"/>
              <a:t>Limersheim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2060848"/>
            <a:ext cx="249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Lien internet Géo Portail 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2843808" y="620688"/>
            <a:ext cx="324036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i="1" dirty="0" smtClean="0"/>
              <a:t>Le petit chien assis de la STIG</a:t>
            </a:r>
            <a:endParaRPr lang="fr-FR" i="1" dirty="0"/>
          </a:p>
        </p:txBody>
      </p:sp>
      <p:sp>
        <p:nvSpPr>
          <p:cNvPr id="6" name="Rectangle 5"/>
          <p:cNvSpPr/>
          <p:nvPr/>
        </p:nvSpPr>
        <p:spPr>
          <a:xfrm>
            <a:off x="539552" y="263691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s://www.geoportail.gouv.fr/carte?c=7.469644744707567,48.50399026912396&amp;z=11&amp;l0=GEOGRAPHICALGRIDSYSTEMS.MAPS.SCAN25TOUR.CV::GEOPORTAIL:OGC:WMTS(0.82)&amp;l1=GEOGRAPHICALGRIDSYSTEMS.PLANIGNV2::GEOPORTAIL:OGC:WMTS(0)&amp;l2=GEOGRAPHICALGRIDSYSTEMS.MAPS::GEOPORTAIL:OGC:WMTS(0)&amp;l3=ORTHOIMAGERY.ORTHOPHOTOS::GEOPORTAIL:OGC:WMTS(0)&amp;d4=4131193(1)&amp;d5=4035033(1)&amp;d6=4131213(1)&amp;d7=4131503(1)&amp;d8=4131581(1)&amp;d9=4131689(1)&amp;d10=4131872(1)&amp;d11=4131749(1)&amp;d12=4135105(1)&amp;d13=4141148(1)&amp;d14=4141880(1)&amp;d15=4141892(1)&amp;d16=4141904(1)&amp;d17=4141973(1)&amp;d18=4142177(1)&amp;d19=4142195(1)&amp;d20=4142914(1)&amp;d21=4144166(1)&amp;d22=4148585(1)&amp;d23=4148693(1)&amp;d24=4148744(1)&amp;d25=4186240(1)&amp;d26=4163540(1)&amp;d27=4163324(1)&amp;d28=4153786(1)&amp;d29=4154987(1)&amp;d30=4147049(1)&amp;d31=4144094(1)&amp;d32=4144049(1)&amp;d33=4142953(1)&amp;d34=4142727(1)&amp;d35=4142850(1)&amp;d36=4286323(1)&amp;d37=4286200(1)&amp;d38=4155686(1)&amp;permalink=y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196</Words>
  <Application>Microsoft Office PowerPoint</Application>
  <PresentationFormat>Affichage à l'écran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PROGRAMME 2022          PROGRAMME 2023</vt:lpstr>
      <vt:lpstr>Diapositive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6 SENTIERS</dc:title>
  <dc:creator>gilles CHOGNARD</dc:creator>
  <cp:lastModifiedBy>Gilles</cp:lastModifiedBy>
  <cp:revision>163</cp:revision>
  <cp:lastPrinted>2019-02-08T21:06:10Z</cp:lastPrinted>
  <dcterms:created xsi:type="dcterms:W3CDTF">2019-02-08T20:04:48Z</dcterms:created>
  <dcterms:modified xsi:type="dcterms:W3CDTF">2023-03-29T12:44:45Z</dcterms:modified>
</cp:coreProperties>
</file>