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87" r:id="rId3"/>
    <p:sldId id="289" r:id="rId4"/>
    <p:sldId id="288" r:id="rId5"/>
    <p:sldId id="291" r:id="rId6"/>
    <p:sldId id="290" r:id="rId7"/>
    <p:sldId id="278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les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077" autoAdjust="0"/>
  </p:normalViewPr>
  <p:slideViewPr>
    <p:cSldViewPr>
      <p:cViewPr varScale="1">
        <p:scale>
          <a:sx n="75" d="100"/>
          <a:sy n="75" d="100"/>
        </p:scale>
        <p:origin x="-176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2-10T16:33:29.202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E9C67-8127-4C13-98AF-9457375FE7D7}" type="datetimeFigureOut">
              <a:rPr lang="fr-FR" smtClean="0"/>
              <a:pPr/>
              <a:t>05/03/2024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E2A6A-3CA8-4F58-B1BB-B77433B7309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3573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05/03/2024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7333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392374">
            <a:off x="457200" y="1600203"/>
            <a:ext cx="8229600" cy="4525963"/>
          </a:xfrm>
        </p:spPr>
        <p:txBody>
          <a:bodyPr vert="eaVert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05/03/2024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5438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05/03/2024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6321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05/03/2024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0477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05/03/2024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7584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05/03/2024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2185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05/03/2024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8709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05/03/2024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9187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05/03/2024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2279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05/03/2024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2402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8EA-EB18-4C04-A2FC-6A512DE3F932}" type="datetimeFigureOut">
              <a:rPr lang="fr-FR" smtClean="0"/>
              <a:pPr/>
              <a:t>05/03/2024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399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D8EA-EB18-4C04-A2FC-6A512DE3F932}" type="datetimeFigureOut">
              <a:rPr lang="fr-FR" smtClean="0"/>
              <a:pPr/>
              <a:t>05/03/2024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ED95C-EFC9-4277-AB52-4DF5F16A15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8422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i="1" dirty="0" smtClean="0">
                <a:solidFill>
                  <a:srgbClr val="92D050"/>
                </a:solidFill>
              </a:rPr>
              <a:t>BALISAGE des SENTIERS du C.V</a:t>
            </a:r>
            <a:r>
              <a:rPr lang="fr-FR" sz="5400" dirty="0" smtClean="0">
                <a:solidFill>
                  <a:srgbClr val="92D050"/>
                </a:solidFill>
              </a:rPr>
              <a:t>. </a:t>
            </a:r>
            <a:endParaRPr lang="fr-FR" sz="5400" dirty="0">
              <a:solidFill>
                <a:srgbClr val="92D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63813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 STIG  15/03/2024</a:t>
            </a:r>
          </a:p>
          <a:p>
            <a:endParaRPr lang="fr-FR" dirty="0"/>
          </a:p>
        </p:txBody>
      </p:sp>
      <p:pic>
        <p:nvPicPr>
          <p:cNvPr id="1026" name="Picture 2" descr="C:\Users\Gilles\Documents\TRANSFERTENVYDOCUMENTS\STIG\AG2020\A GARDER AG STIG 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3" y="2276872"/>
            <a:ext cx="2571751" cy="2714625"/>
          </a:xfrm>
          <a:prstGeom prst="rect">
            <a:avLst/>
          </a:prstGeom>
          <a:noFill/>
        </p:spPr>
      </p:pic>
      <p:pic>
        <p:nvPicPr>
          <p:cNvPr id="1027" name="Picture 3" descr="C:\Users\Gilles\Documents\TRANSFERTENVYDOCUMENTS\STIG\AG2020\A GARDER POUR AG STIG 2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49" y="1052736"/>
            <a:ext cx="5757739" cy="5805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601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lles\Documents\TRANSFERTENVYDOCUMENTS\STIG\AG2022\Nouvelle affiche baliseurs bis rédu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"/>
            <a:ext cx="5184576" cy="691276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9512" y="980728"/>
            <a:ext cx="3456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/>
              <a:t>LES 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5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MOUSQUETAIRES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u="sng" dirty="0" smtClean="0"/>
              <a:t>NOTRE PATRIMOINE VIVANT</a:t>
            </a:r>
            <a:endParaRPr lang="fr-FR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772816"/>
            <a:ext cx="93245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                                </a:t>
            </a:r>
            <a:r>
              <a:rPr lang="fr-FR" sz="2800" b="1" dirty="0" smtClean="0"/>
              <a:t>10 SENTIERS  créés entre 1996 et 2022</a:t>
            </a:r>
          </a:p>
          <a:p>
            <a:endParaRPr lang="fr-FR" sz="2800" b="1" dirty="0" smtClean="0"/>
          </a:p>
          <a:p>
            <a:endParaRPr lang="fr-FR" sz="2000" b="1" dirty="0" smtClean="0"/>
          </a:p>
          <a:p>
            <a:r>
              <a:rPr lang="fr-FR" sz="2000" b="1" dirty="0" smtClean="0"/>
              <a:t>&gt;  longueur 95 KM   tracés uniques       &gt; 108 KM avec tracés communs </a:t>
            </a:r>
          </a:p>
          <a:p>
            <a:endParaRPr lang="fr-FR" sz="2000" b="1" dirty="0" smtClean="0"/>
          </a:p>
          <a:p>
            <a:r>
              <a:rPr lang="fr-FR" sz="2000" b="1" dirty="0" smtClean="0"/>
              <a:t>&gt;   Activité 2023:  86 heures de travaux  soit 1 personne pendant 2 semaines 1/2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lles\Documents\TRANSFERTENVYDOCUMENTS\STIG\Balisage + Photos\Carte des 6 sentiers de Michel\6 SENTIERS C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9837"/>
            <a:ext cx="4794731" cy="679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23725"/>
            <a:ext cx="11305255" cy="68342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NOTRE ACTIVITE 2023 EN DETAILS</a:t>
            </a:r>
            <a:endParaRPr lang="fr-FR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1628800"/>
            <a:ext cx="799981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40 %:    ENTRETIEN COURANT  :   DEBROUSSAILLAGE, NETTOYAGE PANNEAUX, </a:t>
            </a:r>
            <a:r>
              <a:rPr lang="fr-FR" b="1" dirty="0" err="1" smtClean="0"/>
              <a:t>etc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25 %:    ENTRETIEN PONCTUEL  :  SUITE A TEMPETES et VANDALISME </a:t>
            </a:r>
            <a:r>
              <a:rPr lang="fr-FR" b="1" u="sng" dirty="0" smtClean="0"/>
              <a:t>URBAIN</a:t>
            </a:r>
          </a:p>
          <a:p>
            <a:r>
              <a:rPr lang="fr-FR" b="1" dirty="0" smtClean="0"/>
              <a:t>	NOUVEAUX PANNEAUX ,  AIDE SERV. TECHNIQUES  MAIRIES ILLKIRCH et </a:t>
            </a:r>
          </a:p>
          <a:p>
            <a:r>
              <a:rPr lang="fr-FR" b="1" dirty="0" smtClean="0"/>
              <a:t>	FEGERSHEIM </a:t>
            </a:r>
          </a:p>
          <a:p>
            <a:endParaRPr lang="fr-FR" b="1" dirty="0" smtClean="0"/>
          </a:p>
          <a:p>
            <a:r>
              <a:rPr lang="fr-FR" b="1" dirty="0" smtClean="0"/>
              <a:t>20 %:     ACHEVEMENT DU BALISAGE DES 4 NOUVEAUX SENTIERS </a:t>
            </a:r>
          </a:p>
          <a:p>
            <a:r>
              <a:rPr lang="fr-FR" b="1" dirty="0" smtClean="0"/>
              <a:t>	- NORDHOUSE  Nord  &amp; Sud    </a:t>
            </a:r>
          </a:p>
          <a:p>
            <a:r>
              <a:rPr lang="fr-FR" b="1" dirty="0" smtClean="0"/>
              <a:t>	- HINDISHEIM </a:t>
            </a:r>
          </a:p>
          <a:p>
            <a:r>
              <a:rPr lang="fr-FR" b="1" dirty="0" smtClean="0"/>
              <a:t>	- LIMERSHEIM</a:t>
            </a:r>
          </a:p>
          <a:p>
            <a:endParaRPr lang="fr-FR" b="1" dirty="0" smtClean="0"/>
          </a:p>
          <a:p>
            <a:r>
              <a:rPr lang="fr-FR" b="1" dirty="0" smtClean="0"/>
              <a:t>15 %:      GESTION ADMINISTRATIVE </a:t>
            </a:r>
          </a:p>
          <a:p>
            <a:r>
              <a:rPr lang="fr-FR" b="1" dirty="0" smtClean="0"/>
              <a:t>	- DECLARATION DE MODIFICATION DE 2 </a:t>
            </a:r>
            <a:r>
              <a:rPr lang="fr-FR" b="1" dirty="0" err="1" smtClean="0"/>
              <a:t>TRACéS</a:t>
            </a:r>
            <a:r>
              <a:rPr lang="fr-FR" b="1" dirty="0" smtClean="0"/>
              <a:t>  AU CV/ carte IGN</a:t>
            </a:r>
          </a:p>
          <a:p>
            <a:r>
              <a:rPr lang="fr-FR" b="1" dirty="0" smtClean="0"/>
              <a:t>	- CREATION DE LA PHOTOTHEQUE (panneaux de </a:t>
            </a:r>
            <a:r>
              <a:rPr lang="fr-FR" b="1" dirty="0" err="1" smtClean="0"/>
              <a:t>lieu-dits</a:t>
            </a:r>
            <a:r>
              <a:rPr lang="fr-FR" b="1" dirty="0" smtClean="0"/>
              <a:t> et de circuits)</a:t>
            </a:r>
          </a:p>
          <a:p>
            <a:r>
              <a:rPr lang="fr-FR" b="1" dirty="0" smtClean="0"/>
              <a:t>	- RELATION AVEC LES SERVICES TECHNIQUES  DES  MAIRIES 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Autofit/>
          </a:bodyPr>
          <a:lstStyle/>
          <a:p>
            <a:r>
              <a:rPr lang="fr-FR" sz="3200" u="sng" dirty="0" smtClean="0"/>
              <a:t>PROGRAMME  2023        *     PROGRAMME 2024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392488" cy="5577484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Mettre  4 nouveaux sentiers  dans « </a:t>
            </a:r>
            <a:r>
              <a:rPr lang="fr-FR" sz="2400" b="1" dirty="0" err="1" smtClean="0"/>
              <a:t>Outdooractive</a:t>
            </a:r>
            <a:r>
              <a:rPr lang="fr-FR" sz="2400" b="1" dirty="0" smtClean="0"/>
              <a:t> »        </a:t>
            </a:r>
            <a:r>
              <a:rPr lang="fr-FR" sz="2400" b="1" dirty="0" smtClean="0">
                <a:solidFill>
                  <a:srgbClr val="FF0000"/>
                </a:solidFill>
              </a:rPr>
              <a:t>NF</a:t>
            </a:r>
          </a:p>
          <a:p>
            <a:r>
              <a:rPr lang="fr-FR" sz="2400" b="1" dirty="0" smtClean="0"/>
              <a:t>Entretien 10 sentiers    </a:t>
            </a:r>
            <a:r>
              <a:rPr lang="fr-FR" sz="2400" b="1" dirty="0" smtClean="0">
                <a:solidFill>
                  <a:srgbClr val="00B050"/>
                </a:solidFill>
              </a:rPr>
              <a:t>F   90</a:t>
            </a:r>
            <a:r>
              <a:rPr lang="fr-FR" sz="2400" dirty="0" smtClean="0">
                <a:solidFill>
                  <a:srgbClr val="00B050"/>
                </a:solidFill>
              </a:rPr>
              <a:t>%</a:t>
            </a:r>
          </a:p>
          <a:p>
            <a:r>
              <a:rPr lang="fr-FR" sz="2400" b="1" dirty="0" smtClean="0"/>
              <a:t>Photothèque </a:t>
            </a:r>
            <a:r>
              <a:rPr lang="fr-FR" sz="1800" b="1" dirty="0" smtClean="0"/>
              <a:t>des</a:t>
            </a:r>
            <a:r>
              <a:rPr lang="fr-FR" sz="2400" b="1" dirty="0" smtClean="0"/>
              <a:t>  40 panneaux de circuit  et  lieu-dit </a:t>
            </a:r>
            <a:r>
              <a:rPr lang="fr-FR" sz="2400" b="1" dirty="0" smtClean="0">
                <a:solidFill>
                  <a:srgbClr val="92D050"/>
                </a:solidFill>
              </a:rPr>
              <a:t>             </a:t>
            </a:r>
            <a:r>
              <a:rPr lang="fr-FR" sz="2400" b="1" dirty="0" smtClean="0">
                <a:solidFill>
                  <a:srgbClr val="00B050"/>
                </a:solidFill>
              </a:rPr>
              <a:t> F</a:t>
            </a:r>
          </a:p>
          <a:p>
            <a:r>
              <a:rPr lang="fr-FR" sz="2400" b="1" dirty="0" smtClean="0"/>
              <a:t>Formation balisage JP </a:t>
            </a:r>
            <a:r>
              <a:rPr lang="fr-FR" sz="2400" b="1" dirty="0" err="1" smtClean="0"/>
              <a:t>Rahm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00B050"/>
                </a:solidFill>
              </a:rPr>
              <a:t>F </a:t>
            </a:r>
            <a:r>
              <a:rPr lang="fr-FR" sz="2400" b="1" dirty="0" smtClean="0"/>
              <a:t>        </a:t>
            </a:r>
            <a:endParaRPr lang="fr-FR" sz="2400" b="1" dirty="0" smtClean="0">
              <a:solidFill>
                <a:srgbClr val="00B05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6016" y="1124744"/>
            <a:ext cx="4316288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000" b="1" dirty="0" smtClean="0"/>
              <a:t>&gt;&gt; Action en cours à la Fédération CV </a:t>
            </a:r>
          </a:p>
          <a:p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endParaRPr lang="fr-FR" sz="2000" b="1" dirty="0" smtClean="0"/>
          </a:p>
          <a:p>
            <a:pPr>
              <a:lnSpc>
                <a:spcPct val="50000"/>
              </a:lnSpc>
            </a:pPr>
            <a:r>
              <a:rPr lang="fr-FR" sz="2000" b="1" dirty="0" smtClean="0"/>
              <a:t>Formation balisage  &gt;   Bernard</a:t>
            </a:r>
          </a:p>
          <a:p>
            <a:pPr>
              <a:lnSpc>
                <a:spcPct val="50000"/>
              </a:lnSpc>
            </a:pPr>
            <a:endParaRPr lang="fr-FR" sz="2000" b="1" dirty="0" smtClean="0"/>
          </a:p>
          <a:p>
            <a:pPr>
              <a:lnSpc>
                <a:spcPct val="50000"/>
              </a:lnSpc>
            </a:pPr>
            <a:r>
              <a:rPr lang="fr-FR" sz="2000" b="1" dirty="0" smtClean="0"/>
              <a:t>Formation  outils numériques  &gt;</a:t>
            </a:r>
          </a:p>
          <a:p>
            <a:pPr>
              <a:lnSpc>
                <a:spcPct val="50000"/>
              </a:lnSpc>
              <a:buNone/>
            </a:pPr>
            <a:r>
              <a:rPr lang="fr-FR" sz="2000" b="1" dirty="0" smtClean="0"/>
              <a:t>      Gilles, Jean-Pierre, Thierry </a:t>
            </a:r>
          </a:p>
          <a:p>
            <a:pPr>
              <a:lnSpc>
                <a:spcPct val="50000"/>
              </a:lnSpc>
              <a:buNone/>
            </a:pPr>
            <a:r>
              <a:rPr lang="fr-FR" sz="2000" b="1" dirty="0" smtClean="0"/>
              <a:t>			  </a:t>
            </a:r>
            <a:r>
              <a:rPr lang="fr-FR" sz="2400" b="1" dirty="0" smtClean="0">
                <a:solidFill>
                  <a:srgbClr val="00B050"/>
                </a:solidFill>
              </a:rPr>
              <a:t>F</a:t>
            </a:r>
            <a:r>
              <a:rPr lang="fr-FR" sz="2000" b="1" dirty="0" smtClean="0">
                <a:solidFill>
                  <a:srgbClr val="00B050"/>
                </a:solidFill>
              </a:rPr>
              <a:t>   5 Mars</a:t>
            </a:r>
          </a:p>
          <a:p>
            <a:pPr>
              <a:lnSpc>
                <a:spcPct val="50000"/>
              </a:lnSpc>
              <a:buNone/>
            </a:pPr>
            <a:endParaRPr lang="fr-FR" sz="2000" b="1" dirty="0" smtClean="0"/>
          </a:p>
          <a:p>
            <a:pPr>
              <a:lnSpc>
                <a:spcPct val="50000"/>
              </a:lnSpc>
            </a:pPr>
            <a:endParaRPr lang="fr-FR" sz="2000" b="1" dirty="0" smtClean="0"/>
          </a:p>
          <a:p>
            <a:pPr>
              <a:lnSpc>
                <a:spcPct val="50000"/>
              </a:lnSpc>
            </a:pPr>
            <a:r>
              <a:rPr lang="fr-FR" sz="2000" b="1" dirty="0" smtClean="0"/>
              <a:t>Modification  de 2 itinéraires intra-</a:t>
            </a:r>
          </a:p>
          <a:p>
            <a:pPr>
              <a:lnSpc>
                <a:spcPct val="50000"/>
              </a:lnSpc>
              <a:buNone/>
            </a:pPr>
            <a:r>
              <a:rPr lang="fr-FR" sz="2000" b="1" dirty="0" smtClean="0"/>
              <a:t>      muros à </a:t>
            </a:r>
            <a:r>
              <a:rPr lang="fr-FR" sz="2000" b="1" dirty="0" err="1" smtClean="0"/>
              <a:t>Illkirch</a:t>
            </a:r>
            <a:r>
              <a:rPr lang="fr-FR" sz="2000" b="1" dirty="0" smtClean="0"/>
              <a:t>.</a:t>
            </a:r>
          </a:p>
          <a:p>
            <a:pPr>
              <a:lnSpc>
                <a:spcPct val="50000"/>
              </a:lnSpc>
            </a:pPr>
            <a:endParaRPr lang="fr-FR" sz="2400" b="1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843808" y="63093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MERCI DE VOTRE ATTENTION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114</Words>
  <Application>Microsoft Office PowerPoint</Application>
  <PresentationFormat>Affichage à l'écran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Diapositive 1</vt:lpstr>
      <vt:lpstr>Diapositive 2</vt:lpstr>
      <vt:lpstr>NOTRE PATRIMOINE VIVANT</vt:lpstr>
      <vt:lpstr>Diapositive 4</vt:lpstr>
      <vt:lpstr>Diapositive 5</vt:lpstr>
      <vt:lpstr>NOTRE ACTIVITE 2023 EN DETAILS</vt:lpstr>
      <vt:lpstr>PROGRAMME  2023        *     PROGRAMME 2024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 6 SENTIERS</dc:title>
  <dc:creator>gilles CHOGNARD</dc:creator>
  <cp:lastModifiedBy>Gilles</cp:lastModifiedBy>
  <cp:revision>187</cp:revision>
  <cp:lastPrinted>2019-02-08T21:06:10Z</cp:lastPrinted>
  <dcterms:created xsi:type="dcterms:W3CDTF">2019-02-08T20:04:48Z</dcterms:created>
  <dcterms:modified xsi:type="dcterms:W3CDTF">2024-03-05T20:21:32Z</dcterms:modified>
</cp:coreProperties>
</file>