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4" r:id="rId3"/>
    <p:sldId id="266" r:id="rId4"/>
    <p:sldId id="267" r:id="rId5"/>
    <p:sldId id="269" r:id="rId6"/>
    <p:sldId id="270" r:id="rId7"/>
    <p:sldId id="268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6" autoAdjust="0"/>
    <p:restoredTop sz="86000" autoAdjust="0"/>
  </p:normalViewPr>
  <p:slideViewPr>
    <p:cSldViewPr>
      <p:cViewPr varScale="1">
        <p:scale>
          <a:sx n="72" d="100"/>
          <a:sy n="72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E9C67-8127-4C13-98AF-9457375FE7D7}" type="datetimeFigureOut">
              <a:rPr lang="fr-FR" smtClean="0"/>
              <a:pPr/>
              <a:t>21/01/2026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E2A6A-3CA8-4F58-B1BB-B77433B730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3573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E2A6A-3CA8-4F58-B1BB-B77433B7309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7333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5438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6321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0477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7584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21/01/2026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2185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21/01/2026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8709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21/01/2026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9187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21/01/2026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2279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21/01/2026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2402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21/01/2026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5399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D8EA-EB18-4C04-A2FC-6A512DE3F932}" type="datetimeFigureOut">
              <a:rPr lang="fr-FR" smtClean="0"/>
              <a:pPr/>
              <a:t>21/01/2026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8422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8964488" cy="9233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i="1" dirty="0" smtClean="0">
                <a:solidFill>
                  <a:srgbClr val="92D050"/>
                </a:solidFill>
              </a:rPr>
              <a:t>BALISAGE des SENTIERS </a:t>
            </a:r>
            <a:r>
              <a:rPr lang="fr-FR" sz="5400" b="1" dirty="0" smtClean="0">
                <a:solidFill>
                  <a:srgbClr val="92D050"/>
                </a:solidFill>
              </a:rPr>
              <a:t> </a:t>
            </a:r>
            <a:endParaRPr lang="fr-FR" sz="5400" b="1" dirty="0">
              <a:solidFill>
                <a:srgbClr val="92D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573325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AG  STIG  </a:t>
            </a:r>
            <a:r>
              <a:rPr lang="fr-FR" dirty="0" smtClean="0"/>
              <a:t>GC  </a:t>
            </a:r>
            <a:r>
              <a:rPr lang="fr-FR" dirty="0" smtClean="0"/>
              <a:t>20/03/2026</a:t>
            </a:r>
          </a:p>
          <a:p>
            <a:endParaRPr lang="fr-FR" dirty="0"/>
          </a:p>
        </p:txBody>
      </p:sp>
      <p:pic>
        <p:nvPicPr>
          <p:cNvPr id="1026" name="Picture 2" descr="C:\Users\Gilles\Documents\TRANSFERTENVYDOCUMENTS\STIG\AG2020\A GARDER AG STIG 2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276872"/>
            <a:ext cx="2571751" cy="2714625"/>
          </a:xfrm>
          <a:prstGeom prst="rect">
            <a:avLst/>
          </a:prstGeom>
          <a:noFill/>
        </p:spPr>
      </p:pic>
      <p:pic>
        <p:nvPicPr>
          <p:cNvPr id="1027" name="Picture 3" descr="C:\Users\Gilles\Documents\TRANSFERTENVYDOCUMENTS\STIG\AG2020\A GARDER POUR AG STIG 2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122412"/>
            <a:ext cx="5688632" cy="5735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60169898"/>
      </p:ext>
    </p:extLst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QUIPE BALISEURS 01JANVIER2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60648"/>
            <a:ext cx="4936359" cy="64087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7544" y="692696"/>
            <a:ext cx="26983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…..ILS TAILLENT</a:t>
            </a:r>
          </a:p>
          <a:p>
            <a:r>
              <a:rPr lang="fr-FR" sz="2400" b="1" dirty="0" smtClean="0"/>
              <a:t>COUPENT</a:t>
            </a:r>
          </a:p>
          <a:p>
            <a:r>
              <a:rPr lang="fr-FR" sz="2400" b="1" dirty="0" smtClean="0"/>
              <a:t>SCIENT</a:t>
            </a:r>
          </a:p>
          <a:p>
            <a:r>
              <a:rPr lang="fr-FR" sz="2400" b="1" dirty="0" smtClean="0"/>
              <a:t>LAVENT</a:t>
            </a:r>
          </a:p>
          <a:p>
            <a:r>
              <a:rPr lang="fr-FR" sz="2400" b="1" dirty="0" smtClean="0"/>
              <a:t>COLLENT</a:t>
            </a:r>
          </a:p>
          <a:p>
            <a:r>
              <a:rPr lang="fr-FR" sz="2400" b="1" dirty="0" smtClean="0"/>
              <a:t>TRONCONNENT</a:t>
            </a:r>
          </a:p>
          <a:p>
            <a:r>
              <a:rPr lang="fr-FR" sz="2400" b="1" dirty="0" smtClean="0"/>
              <a:t>CLOUENT</a:t>
            </a:r>
          </a:p>
          <a:p>
            <a:r>
              <a:rPr lang="fr-FR" sz="2400" b="1" dirty="0" smtClean="0"/>
              <a:t>VISSENT </a:t>
            </a:r>
          </a:p>
          <a:p>
            <a:r>
              <a:rPr lang="fr-FR" sz="2400" b="1" dirty="0" smtClean="0"/>
              <a:t>MARTELENT…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… POUR EVITER QUE VOUS</a:t>
            </a:r>
          </a:p>
          <a:p>
            <a:r>
              <a:rPr lang="fr-FR" sz="2400" b="1" dirty="0" smtClean="0"/>
              <a:t> VOUS PERDIEZ  </a:t>
            </a:r>
          </a:p>
          <a:p>
            <a:r>
              <a:rPr lang="fr-FR" sz="2400" b="1" dirty="0" smtClean="0"/>
              <a:t>EN FORÊT OU … EN VILLE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'écran 2026-01-20 1650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0648"/>
            <a:ext cx="6030167" cy="56491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520" y="332656"/>
            <a:ext cx="248587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ZONE DE BALISAGE STIG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908720"/>
            <a:ext cx="2304256" cy="4801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10 SENTIERS = 95 KM</a:t>
            </a:r>
          </a:p>
          <a:p>
            <a:endParaRPr lang="fr-FR" dirty="0" smtClean="0"/>
          </a:p>
          <a:p>
            <a:r>
              <a:rPr lang="fr-FR" dirty="0" smtClean="0"/>
              <a:t> Distance 8 à 10 km  par sentier  </a:t>
            </a:r>
          </a:p>
          <a:p>
            <a:r>
              <a:rPr lang="fr-FR" dirty="0" smtClean="0"/>
              <a:t>Dénivelé : 2 m …..</a:t>
            </a:r>
          </a:p>
          <a:p>
            <a:endParaRPr lang="fr-FR" dirty="0" smtClean="0"/>
          </a:p>
          <a:p>
            <a:r>
              <a:rPr lang="fr-FR" dirty="0" smtClean="0"/>
              <a:t>Sol  mou :  80%</a:t>
            </a:r>
          </a:p>
          <a:p>
            <a:r>
              <a:rPr lang="fr-FR" dirty="0" smtClean="0"/>
              <a:t>Sol  dur :  20 %</a:t>
            </a:r>
          </a:p>
          <a:p>
            <a:endParaRPr lang="fr-FR" dirty="0" smtClean="0"/>
          </a:p>
          <a:p>
            <a:r>
              <a:rPr lang="fr-FR" dirty="0" smtClean="0"/>
              <a:t>Périmètre  N/S de Ostwald  à Erstein </a:t>
            </a:r>
          </a:p>
          <a:p>
            <a:r>
              <a:rPr lang="fr-FR" dirty="0" smtClean="0"/>
              <a:t>Périmètre O/E   de </a:t>
            </a:r>
            <a:r>
              <a:rPr lang="fr-FR" dirty="0" err="1" smtClean="0"/>
              <a:t>Hindisheim</a:t>
            </a:r>
            <a:r>
              <a:rPr lang="fr-FR" dirty="0" smtClean="0"/>
              <a:t> au Pont Pflimlin.</a:t>
            </a:r>
          </a:p>
          <a:p>
            <a:endParaRPr lang="fr-FR" dirty="0" smtClean="0"/>
          </a:p>
          <a:p>
            <a:r>
              <a:rPr lang="fr-FR" dirty="0" smtClean="0"/>
              <a:t>Communes  traversées:  10 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476672"/>
            <a:ext cx="7125477" cy="707886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fr-FR" sz="4000" dirty="0" smtClean="0"/>
              <a:t>ACTIVITE  2025 des 6 BALISEURS  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155679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153 HEURES   DE   TRAVAIL REPARTIES   EN :</a:t>
            </a:r>
          </a:p>
          <a:p>
            <a:endParaRPr lang="fr-FR" sz="2400" b="1" dirty="0" smtClean="0"/>
          </a:p>
          <a:p>
            <a:pPr>
              <a:buFont typeface="Wingdings"/>
              <a:buChar char="Ø"/>
            </a:pPr>
            <a:r>
              <a:rPr lang="fr-FR" sz="2400" b="1" dirty="0" smtClean="0"/>
              <a:t>ENTRETIEN COURANT  : 84 %</a:t>
            </a:r>
          </a:p>
          <a:p>
            <a:pPr>
              <a:buFont typeface="Wingdings"/>
              <a:buChar char="Ø"/>
            </a:pPr>
            <a:endParaRPr lang="fr-FR" sz="2400" b="1" dirty="0" smtClean="0"/>
          </a:p>
          <a:p>
            <a:pPr>
              <a:buFont typeface="Wingdings"/>
              <a:buChar char="Ø"/>
            </a:pPr>
            <a:r>
              <a:rPr lang="fr-FR" sz="2400" b="1" dirty="0" smtClean="0"/>
              <a:t> TRAVAUX ADMINISTRATIFS  ET  RELATIONNELS :  16 %</a:t>
            </a:r>
          </a:p>
          <a:p>
            <a:pPr>
              <a:buFont typeface="Wingdings"/>
              <a:buChar char="Ø"/>
            </a:pPr>
            <a:endParaRPr lang="fr-FR" sz="2400" b="1" dirty="0" smtClean="0"/>
          </a:p>
          <a:p>
            <a:endParaRPr lang="fr-FR" sz="2400" b="1" dirty="0" smtClean="0"/>
          </a:p>
          <a:p>
            <a:r>
              <a:rPr lang="fr-FR" sz="2400" b="1" i="1" dirty="0" smtClean="0"/>
              <a:t>    PLUS</a:t>
            </a:r>
          </a:p>
          <a:p>
            <a:pPr>
              <a:buFont typeface="Wingdings"/>
              <a:buChar char="Ø"/>
            </a:pPr>
            <a:r>
              <a:rPr lang="fr-FR" sz="2400" b="1" dirty="0" smtClean="0"/>
              <a:t>FORMATION :  INITIATION AU BALISAGE    2 Jours </a:t>
            </a:r>
            <a:endParaRPr lang="fr-FR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476672"/>
            <a:ext cx="7419147" cy="707886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fr-FR" sz="4000" dirty="0" smtClean="0"/>
              <a:t>ACTIVITE  PREVISIONNELLE 2026  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556792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  **** FONCTIONNEMENT  EN  BINOMES  ****   </a:t>
            </a:r>
          </a:p>
          <a:p>
            <a:endParaRPr lang="fr-FR" sz="2400" b="1" dirty="0" smtClean="0"/>
          </a:p>
          <a:p>
            <a:pPr>
              <a:buFont typeface="Wingdings"/>
              <a:buChar char="Ø"/>
            </a:pPr>
            <a:r>
              <a:rPr lang="fr-FR" sz="2400" b="1" dirty="0" smtClean="0"/>
              <a:t> </a:t>
            </a:r>
            <a:r>
              <a:rPr lang="fr-FR" sz="2400" b="1" u="sng" dirty="0" smtClean="0"/>
              <a:t>POURSUIVRE LA VERIFICATION DE  L’ ETAT DES  POTEAUX  EN BOIS  </a:t>
            </a:r>
            <a:r>
              <a:rPr lang="fr-FR" sz="2400" b="1" u="sng" dirty="0" smtClean="0"/>
              <a:t> &gt; </a:t>
            </a:r>
            <a:r>
              <a:rPr lang="fr-FR" sz="2400" b="1" i="1" u="sng" dirty="0" smtClean="0"/>
              <a:t>diapo 6</a:t>
            </a:r>
            <a:endParaRPr lang="fr-FR" sz="2400" b="1" i="1" u="sng" dirty="0" smtClean="0"/>
          </a:p>
          <a:p>
            <a:r>
              <a:rPr lang="fr-FR" sz="2400" b="1" i="1" dirty="0" smtClean="0"/>
              <a:t>    </a:t>
            </a:r>
          </a:p>
          <a:p>
            <a:pPr>
              <a:buFont typeface="Wingdings"/>
              <a:buChar char="Ø"/>
            </a:pPr>
            <a:r>
              <a:rPr lang="fr-FR" sz="2400" b="1" dirty="0" smtClean="0"/>
              <a:t>MAINTENIR  ENTRETIEN HABITUEL  SELON  PERIODES ET EVENEMENTS CLIMATIQUES  (1 ou 2 FOIS /AN ; BISANNUEL )</a:t>
            </a:r>
          </a:p>
          <a:p>
            <a:pPr>
              <a:buFont typeface="Wingdings"/>
              <a:buChar char="Ø"/>
            </a:pPr>
            <a:endParaRPr lang="fr-FR" sz="2400" b="1" dirty="0" smtClean="0"/>
          </a:p>
          <a:p>
            <a:pPr>
              <a:buFont typeface="Wingdings"/>
              <a:buChar char="Ø"/>
            </a:pPr>
            <a:r>
              <a:rPr lang="fr-FR" sz="2400" b="1" dirty="0" smtClean="0"/>
              <a:t>FORMATION  PAR CLUB VOSGIEN </a:t>
            </a:r>
          </a:p>
          <a:p>
            <a:pPr lvl="1">
              <a:buFont typeface="Wingdings"/>
              <a:buChar char="Ø"/>
            </a:pPr>
            <a:r>
              <a:rPr lang="fr-FR" sz="2400" b="1" dirty="0" smtClean="0"/>
              <a:t> INITIATION AU BALISAGE                            2  Baliseurs   9 Mai</a:t>
            </a:r>
          </a:p>
          <a:p>
            <a:pPr lvl="1">
              <a:buFont typeface="Wingdings"/>
              <a:buChar char="Ø"/>
            </a:pPr>
            <a:r>
              <a:rPr lang="fr-FR" sz="2400" b="1" dirty="0" smtClean="0"/>
              <a:t> CONNAISSANCE OUTILS NUMERIQUES   1 Baliseur   28 Avril</a:t>
            </a:r>
            <a:endParaRPr lang="fr-FR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20250909_142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7444" y="-67444"/>
            <a:ext cx="2924944" cy="3059832"/>
          </a:xfrm>
          <a:prstGeom prst="rect">
            <a:avLst/>
          </a:prstGeom>
        </p:spPr>
      </p:pic>
      <p:pic>
        <p:nvPicPr>
          <p:cNvPr id="7" name="Image 6" descr="20251118_141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7008" y="0"/>
            <a:ext cx="3356992" cy="3356992"/>
          </a:xfrm>
          <a:prstGeom prst="rect">
            <a:avLst/>
          </a:prstGeom>
        </p:spPr>
      </p:pic>
      <p:pic>
        <p:nvPicPr>
          <p:cNvPr id="8" name="Image 7" descr="20250129_105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340000">
            <a:off x="-393735" y="3452653"/>
            <a:ext cx="3806594" cy="2953141"/>
          </a:xfrm>
          <a:prstGeom prst="rect">
            <a:avLst/>
          </a:prstGeom>
        </p:spPr>
      </p:pic>
      <p:pic>
        <p:nvPicPr>
          <p:cNvPr id="10" name="Image 9" descr="20251208_1106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787008" y="3501008"/>
            <a:ext cx="3356992" cy="335699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131840" y="188640"/>
            <a:ext cx="259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&lt; Entre 20 et 30 ans d’âge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067944" y="1772816"/>
            <a:ext cx="168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Accident évité &gt;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339752" y="3429000"/>
            <a:ext cx="343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&lt; </a:t>
            </a:r>
            <a:r>
              <a:rPr lang="fr-FR" sz="2000" b="1" dirty="0" smtClean="0"/>
              <a:t>NOUVEAU TYPE DE SUPPORT</a:t>
            </a:r>
            <a:endParaRPr lang="fr-FR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275856" y="5661248"/>
            <a:ext cx="2488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FIXATION HORS SOL &gt;</a:t>
            </a:r>
            <a:endParaRPr lang="fr-FR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555875" y="476250"/>
            <a:ext cx="2943225" cy="523875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dirty="0">
                <a:latin typeface="Trebuchet MS" pitchFamily="34" charset="0"/>
              </a:rPr>
              <a:t>REMERCIEMENTS</a:t>
            </a:r>
            <a:r>
              <a:rPr lang="fr-FR" dirty="0">
                <a:latin typeface="Trebuchet MS" pitchFamily="34" charset="0"/>
              </a:rPr>
              <a:t>  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39750" y="1268760"/>
            <a:ext cx="727261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latin typeface="Trebuchet MS" pitchFamily="34" charset="0"/>
              </a:rPr>
              <a:t>. </a:t>
            </a:r>
            <a:r>
              <a:rPr lang="fr-F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AUX </a:t>
            </a:r>
            <a:r>
              <a:rPr lang="fr-FR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8  BALISEURS </a:t>
            </a:r>
            <a:r>
              <a:rPr lang="fr-F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BENEVOLES TOUJOURS DISPONIBLES</a:t>
            </a:r>
          </a:p>
          <a:p>
            <a:endParaRPr lang="fr-FR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fr-F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. AUX « CHEFS COLLEGUES » DU CLUB VOSGIEN (</a:t>
            </a:r>
            <a:r>
              <a:rPr lang="fr-FR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BM.JPD.MH.RW)</a:t>
            </a:r>
            <a:endParaRPr lang="fr-FR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fr-FR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fr-F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. AUX SERVICES TECHNIQUES DES COMMUNES </a:t>
            </a:r>
            <a:r>
              <a:rPr lang="fr-FR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fr-FR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fr-FR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fr-F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. AUX GARDES FORESTIERS DE </a:t>
            </a:r>
            <a:r>
              <a:rPr lang="fr-FR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LA  </a:t>
            </a:r>
            <a:r>
              <a:rPr lang="fr-F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R.N.N  STRASBOURG-ILLKIRCH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31640" y="5301208"/>
            <a:ext cx="6120680" cy="1200150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5656" y="5517232"/>
            <a:ext cx="58326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 JOUR DE SENTIER   =   8 JOURS DE </a:t>
            </a:r>
            <a:r>
              <a:rPr lang="fr-FR" sz="2400" dirty="0" err="1" smtClean="0"/>
              <a:t>SANTé</a:t>
            </a:r>
            <a:r>
              <a:rPr lang="fr-FR" sz="2400" dirty="0" smtClean="0"/>
              <a:t> </a:t>
            </a:r>
            <a:endParaRPr lang="fr-F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221</Words>
  <Application>Microsoft Office PowerPoint</Application>
  <PresentationFormat>Affichage à l'écran (4:3)</PresentationFormat>
  <Paragraphs>64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 6 SENTIERS</dc:title>
  <dc:creator>gilles CHOGNARD</dc:creator>
  <cp:lastModifiedBy>Gilles</cp:lastModifiedBy>
  <cp:revision>136</cp:revision>
  <cp:lastPrinted>2019-02-08T21:06:10Z</cp:lastPrinted>
  <dcterms:created xsi:type="dcterms:W3CDTF">2019-02-08T20:04:48Z</dcterms:created>
  <dcterms:modified xsi:type="dcterms:W3CDTF">2026-01-21T17:56:50Z</dcterms:modified>
</cp:coreProperties>
</file>